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8826"/>
    <a:srgbClr val="FE7606"/>
    <a:srgbClr val="FFFDFB"/>
    <a:srgbClr val="FED7AC"/>
    <a:srgbClr val="FBC7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B97B2C-8DF4-4811-B438-847F41DAE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B77F387-B599-489A-9603-3D9C78A884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2B5A9A-464D-4E5D-AD7C-A594787F9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CB46-3B29-4DDE-828D-7C3DEFE5618B}" type="datetimeFigureOut">
              <a:rPr lang="pt-BR" smtClean="0"/>
              <a:t>03/09/2023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DBA06AE-96B8-48B3-9C65-158D8F2E9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1E9B7E3-B275-4152-BCA2-410233ECA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B51A-4E16-4E25-831E-FD635CF521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4563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2E8546-89A9-4F96-8729-376E250FA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809DD84-53BE-4919-A2F1-679EB609EC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EA632-67A0-4201-B160-0ACDE5133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CB46-3B29-4DDE-828D-7C3DEFE5618B}" type="datetimeFigureOut">
              <a:rPr lang="pt-BR" smtClean="0"/>
              <a:t>03/09/2023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32B242F-1E69-47E8-AA15-D9F852926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2E9CA2F-4477-4443-AA82-B4C20C567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B51A-4E16-4E25-831E-FD635CF521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6410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2ADC556-20B1-42F2-8E68-99762F2D58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CB3DF56-2FA3-4ABE-AAE1-24D3E50EC0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2AB284-79B9-4EE4-9ACC-74B8EAC25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CB46-3B29-4DDE-828D-7C3DEFE5618B}" type="datetimeFigureOut">
              <a:rPr lang="pt-BR" smtClean="0"/>
              <a:t>03/09/2023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0DD7521-C326-4197-90B8-ACF27EFB9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F7F851E-7A46-4711-8E04-AF698D1E4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B51A-4E16-4E25-831E-FD635CF521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6381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DC3105-C772-47F3-9065-6BDF9C63B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E41B240-2D49-45E9-B6EC-479378AFD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EAD74A9-F361-4E32-8165-1711C6A07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CB46-3B29-4DDE-828D-7C3DEFE5618B}" type="datetimeFigureOut">
              <a:rPr lang="pt-BR" smtClean="0"/>
              <a:t>03/09/2023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9E7B55F-5A54-4F02-BC64-902B29A2E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76B1EDB-A786-40FD-A8F9-9D5313595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B51A-4E16-4E25-831E-FD635CF521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579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F65D4A-44BF-4ABC-817C-AB7136814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EB070EC-1CCF-45B5-9074-C58D0D1072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10490FE-B76C-42EB-8920-4CFA67494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CB46-3B29-4DDE-828D-7C3DEFE5618B}" type="datetimeFigureOut">
              <a:rPr lang="pt-BR" smtClean="0"/>
              <a:t>03/09/2023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BD1B4F4-285A-4194-A25F-E7969D80B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F8FE32D-27E9-4332-9CF1-500EEF6E1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B51A-4E16-4E25-831E-FD635CF521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0922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51DDAC-DEEC-4C34-8A7F-939B4F488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1326D3-0C25-4FF2-857F-B7EFDEA902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932AAC1-1FA8-43EF-9F8F-46C2BE6B6C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065AC80-CE9B-418B-97FF-2D00FC6C7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CB46-3B29-4DDE-828D-7C3DEFE5618B}" type="datetimeFigureOut">
              <a:rPr lang="pt-BR" smtClean="0"/>
              <a:t>03/09/2023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C22D9F9-9433-4447-B001-97E653226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D17F51A-5B85-4C91-B17B-83E9034D7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B51A-4E16-4E25-831E-FD635CF521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4766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79C515-B484-461F-A30B-8333C4DBC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7E2D676-FA7F-4838-BF8F-353D973E08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73BBCB1-5B7D-467F-9E27-5003B04AFA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B95C38B-EBB4-4BA2-8AC4-03BFC23178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4784183-419B-4ED1-8C3A-C7EADB4F0E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5622300-96FF-4A92-AA47-958A25560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CB46-3B29-4DDE-828D-7C3DEFE5618B}" type="datetimeFigureOut">
              <a:rPr lang="pt-BR" smtClean="0"/>
              <a:t>03/09/2023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883A828-4B78-4647-BE73-74988DE5F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189E364-B141-4832-B8CC-42C3D250D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B51A-4E16-4E25-831E-FD635CF521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542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AA89F3-8924-4645-A985-93B69A447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A99C96E-4920-45FA-A99B-D6470BF7C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CB46-3B29-4DDE-828D-7C3DEFE5618B}" type="datetimeFigureOut">
              <a:rPr lang="pt-BR" smtClean="0"/>
              <a:t>03/09/2023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7EEE3B8-302C-4853-B0DC-057FD2CB8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B02E77A-A463-45E2-AF33-4D57B2937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B51A-4E16-4E25-831E-FD635CF521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7590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0AEA9FE-14B5-4E02-A987-A0D785EDB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CB46-3B29-4DDE-828D-7C3DEFE5618B}" type="datetimeFigureOut">
              <a:rPr lang="pt-BR" smtClean="0"/>
              <a:t>03/09/2023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D7272B7-4183-4E49-9787-DCE1E7F5A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E661353-9EEE-4BF8-8C86-4B6729503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B51A-4E16-4E25-831E-FD635CF521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0294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A488C0-4A8C-4538-A206-5BAE31A71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14262D-1E73-4311-AE48-A18F9E34F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5E19888-5764-46D4-BC5D-EDEC2BD69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E7FFFFC-739A-4261-A1CD-522DDBA17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CB46-3B29-4DDE-828D-7C3DEFE5618B}" type="datetimeFigureOut">
              <a:rPr lang="pt-BR" smtClean="0"/>
              <a:t>03/09/2023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2372187-DD3C-4A1A-8848-98CE59C7F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688FAA3-DE79-4066-BA11-D37CBB29F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B51A-4E16-4E25-831E-FD635CF521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6755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1EC4E2-12BE-451A-A192-BA4B9019E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1E9661E-DE29-4124-A9D3-80D00B3B80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D169AA4-8D13-4FC1-9717-93134B7A25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A0AC925-2514-4176-9957-C817F3382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CB46-3B29-4DDE-828D-7C3DEFE5618B}" type="datetimeFigureOut">
              <a:rPr lang="pt-BR" smtClean="0"/>
              <a:t>03/09/2023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47E12C8-4973-48EE-9198-BA99AC454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800C65F-9A19-4E49-85A7-73C7487D4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B51A-4E16-4E25-831E-FD635CF521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4716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70C4530-1DC8-4FEC-844C-8AA504B2B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5A77220-DF19-4F6A-A5F7-D0B6D48A22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D3F8B8-1C83-4453-82FD-1041206DC8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7CB46-3B29-4DDE-828D-7C3DEFE5618B}" type="datetimeFigureOut">
              <a:rPr lang="pt-BR" smtClean="0"/>
              <a:t>03/09/2023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4C44D4F-9134-4899-8577-6AEB41BD38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635E7B2-CCB0-4981-9EB7-19AD912360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DB51A-4E16-4E25-831E-FD635CF521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3302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Agrupar 16">
            <a:extLst>
              <a:ext uri="{FF2B5EF4-FFF2-40B4-BE49-F238E27FC236}">
                <a16:creationId xmlns:a16="http://schemas.microsoft.com/office/drawing/2014/main" id="{11F43C97-2F5C-4E3C-8A44-3EE6986842EF}"/>
              </a:ext>
            </a:extLst>
          </p:cNvPr>
          <p:cNvGrpSpPr/>
          <p:nvPr/>
        </p:nvGrpSpPr>
        <p:grpSpPr>
          <a:xfrm>
            <a:off x="106017" y="-301545"/>
            <a:ext cx="11979966" cy="7046902"/>
            <a:chOff x="106017" y="-301545"/>
            <a:chExt cx="11979966" cy="7046902"/>
          </a:xfrm>
        </p:grpSpPr>
        <p:pic>
          <p:nvPicPr>
            <p:cNvPr id="5" name="Imagem 4">
              <a:extLst>
                <a:ext uri="{FF2B5EF4-FFF2-40B4-BE49-F238E27FC236}">
                  <a16:creationId xmlns:a16="http://schemas.microsoft.com/office/drawing/2014/main" id="{3BBE2A51-164D-4CAB-B56F-154C25B3CF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287" y="-301545"/>
              <a:ext cx="5115339" cy="2398627"/>
            </a:xfrm>
            <a:prstGeom prst="rect">
              <a:avLst/>
            </a:prstGeom>
          </p:spPr>
        </p:pic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id="{E8DDB9AF-C80F-49CB-BDE9-B5285346627B}"/>
                </a:ext>
              </a:extLst>
            </p:cNvPr>
            <p:cNvSpPr/>
            <p:nvPr/>
          </p:nvSpPr>
          <p:spPr>
            <a:xfrm>
              <a:off x="106017" y="106017"/>
              <a:ext cx="11953461" cy="6639340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id="{EC97CC7C-D6CA-496A-A237-8B2580EB1095}"/>
                </a:ext>
              </a:extLst>
            </p:cNvPr>
            <p:cNvSpPr txBox="1"/>
            <p:nvPr/>
          </p:nvSpPr>
          <p:spPr>
            <a:xfrm>
              <a:off x="6970645" y="543826"/>
              <a:ext cx="511533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b="1" dirty="0">
                  <a:solidFill>
                    <a:srgbClr val="FFFDFB"/>
                  </a:solidFill>
                  <a:effectLst/>
                </a:rPr>
                <a:t>“</a:t>
              </a:r>
              <a:r>
                <a:rPr lang="pt-BR" sz="2000" b="1" dirty="0">
                  <a:solidFill>
                    <a:srgbClr val="FE882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Ciência, inovação e o papel da Universidade na produção de conhecimentos”</a:t>
              </a:r>
            </a:p>
          </p:txBody>
        </p:sp>
        <p:pic>
          <p:nvPicPr>
            <p:cNvPr id="12" name="Imagem 11">
              <a:extLst>
                <a:ext uri="{FF2B5EF4-FFF2-40B4-BE49-F238E27FC236}">
                  <a16:creationId xmlns:a16="http://schemas.microsoft.com/office/drawing/2014/main" id="{2D454EFF-9B7B-474D-BF67-F031898321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096000" y="389938"/>
              <a:ext cx="1296374" cy="1015663"/>
            </a:xfrm>
            <a:prstGeom prst="rect">
              <a:avLst/>
            </a:prstGeom>
          </p:spPr>
        </p:pic>
      </p:grp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6C6FF17C-5522-4963-A0EE-F44278C915B7}"/>
              </a:ext>
            </a:extLst>
          </p:cNvPr>
          <p:cNvSpPr txBox="1"/>
          <p:nvPr/>
        </p:nvSpPr>
        <p:spPr>
          <a:xfrm>
            <a:off x="2257278" y="1843410"/>
            <a:ext cx="8101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Título do trabalho (Fonte: Calibre (Corpo) tamanho da fonte, 24)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7506DB3B-38CF-480E-BB22-7ECC6FF6D435}"/>
              </a:ext>
            </a:extLst>
          </p:cNvPr>
          <p:cNvSpPr txBox="1"/>
          <p:nvPr/>
        </p:nvSpPr>
        <p:spPr>
          <a:xfrm>
            <a:off x="1753695" y="2687369"/>
            <a:ext cx="93072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/>
              <a:t>Autoria e filiação conforme o manuscrito (Fonte: Calibre (Corpo) tamanho da fonte, 20) 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C101EF62-A89A-4916-8D95-1908544CCDC5}"/>
              </a:ext>
            </a:extLst>
          </p:cNvPr>
          <p:cNvSpPr txBox="1"/>
          <p:nvPr/>
        </p:nvSpPr>
        <p:spPr>
          <a:xfrm>
            <a:off x="422954" y="3834475"/>
            <a:ext cx="47200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Obs.: </a:t>
            </a:r>
            <a:r>
              <a:rPr lang="pt-BR" dirty="0"/>
              <a:t>Utilizar em todos os slides (Fonte:</a:t>
            </a:r>
            <a:r>
              <a:rPr lang="pt-BR" sz="1800" dirty="0"/>
              <a:t> Calibre (Corpo)); para o </a:t>
            </a:r>
            <a:r>
              <a:rPr lang="pt-BR" dirty="0"/>
              <a:t>títulos </a:t>
            </a:r>
            <a:r>
              <a:rPr lang="pt-BR" sz="1800" dirty="0"/>
              <a:t>usar (Fonte: tamanho 22 e para texto 20). </a:t>
            </a:r>
            <a:r>
              <a:rPr lang="pt-BR" dirty="0"/>
              <a:t> 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B321AD53-1FDF-4456-986D-14358982F022}"/>
              </a:ext>
            </a:extLst>
          </p:cNvPr>
          <p:cNvSpPr txBox="1"/>
          <p:nvPr/>
        </p:nvSpPr>
        <p:spPr>
          <a:xfrm>
            <a:off x="5270569" y="5874675"/>
            <a:ext cx="16243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dirty="0"/>
              <a:t>Arapiraca - AL</a:t>
            </a:r>
          </a:p>
          <a:p>
            <a:pPr algn="ctr"/>
            <a:r>
              <a:rPr lang="pt-BR" sz="2000" dirty="0"/>
              <a:t>mês/ano </a:t>
            </a:r>
          </a:p>
        </p:txBody>
      </p:sp>
    </p:spTree>
    <p:extLst>
      <p:ext uri="{BB962C8B-B14F-4D97-AF65-F5344CB8AC3E}">
        <p14:creationId xmlns:p14="http://schemas.microsoft.com/office/powerpoint/2010/main" val="714068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Agrupar 3">
            <a:extLst>
              <a:ext uri="{FF2B5EF4-FFF2-40B4-BE49-F238E27FC236}">
                <a16:creationId xmlns:a16="http://schemas.microsoft.com/office/drawing/2014/main" id="{FCF03E36-F270-4F27-8510-39E3765E9116}"/>
              </a:ext>
            </a:extLst>
          </p:cNvPr>
          <p:cNvGrpSpPr/>
          <p:nvPr/>
        </p:nvGrpSpPr>
        <p:grpSpPr>
          <a:xfrm>
            <a:off x="106017" y="-301545"/>
            <a:ext cx="11979966" cy="7046902"/>
            <a:chOff x="106017" y="-301545"/>
            <a:chExt cx="11979966" cy="7046902"/>
          </a:xfrm>
        </p:grpSpPr>
        <p:pic>
          <p:nvPicPr>
            <p:cNvPr id="5" name="Imagem 4">
              <a:extLst>
                <a:ext uri="{FF2B5EF4-FFF2-40B4-BE49-F238E27FC236}">
                  <a16:creationId xmlns:a16="http://schemas.microsoft.com/office/drawing/2014/main" id="{A081E84D-3FB7-4C66-919F-BE68607004C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287" y="-301545"/>
              <a:ext cx="5115339" cy="2398627"/>
            </a:xfrm>
            <a:prstGeom prst="rect">
              <a:avLst/>
            </a:prstGeom>
          </p:spPr>
        </p:pic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id="{8EC87CCE-92A0-41AF-89F3-05902A459DA3}"/>
                </a:ext>
              </a:extLst>
            </p:cNvPr>
            <p:cNvSpPr/>
            <p:nvPr/>
          </p:nvSpPr>
          <p:spPr>
            <a:xfrm>
              <a:off x="106017" y="106017"/>
              <a:ext cx="11953461" cy="6639340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id="{3DC332B4-CD94-43C6-BFBA-9E9C851FE2A2}"/>
                </a:ext>
              </a:extLst>
            </p:cNvPr>
            <p:cNvSpPr txBox="1"/>
            <p:nvPr/>
          </p:nvSpPr>
          <p:spPr>
            <a:xfrm>
              <a:off x="6970645" y="543826"/>
              <a:ext cx="511533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b="1" dirty="0">
                  <a:solidFill>
                    <a:srgbClr val="FFFDFB"/>
                  </a:solidFill>
                  <a:effectLst/>
                </a:rPr>
                <a:t>“</a:t>
              </a:r>
              <a:r>
                <a:rPr lang="pt-BR" sz="2000" b="1" dirty="0">
                  <a:solidFill>
                    <a:srgbClr val="FE882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Ciência, inovação e o papel da Universidade na produção de conhecimentos”</a:t>
              </a:r>
            </a:p>
          </p:txBody>
        </p:sp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31FBE2F8-D081-4AD4-BE0D-2D683B2E2F0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096000" y="389938"/>
              <a:ext cx="1296374" cy="1015663"/>
            </a:xfrm>
            <a:prstGeom prst="rect">
              <a:avLst/>
            </a:prstGeom>
          </p:spPr>
        </p:pic>
      </p:grpSp>
      <p:sp>
        <p:nvSpPr>
          <p:cNvPr id="9" name="CaixaDeTexto 8">
            <a:extLst>
              <a:ext uri="{FF2B5EF4-FFF2-40B4-BE49-F238E27FC236}">
                <a16:creationId xmlns:a16="http://schemas.microsoft.com/office/drawing/2014/main" id="{96813974-66C5-468A-B26B-CD1A629CA9DF}"/>
              </a:ext>
            </a:extLst>
          </p:cNvPr>
          <p:cNvSpPr txBox="1"/>
          <p:nvPr/>
        </p:nvSpPr>
        <p:spPr>
          <a:xfrm>
            <a:off x="225287" y="1775621"/>
            <a:ext cx="15186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b="1" dirty="0"/>
              <a:t>Introdução</a:t>
            </a:r>
            <a:r>
              <a:rPr lang="pt-BR" b="1" dirty="0"/>
              <a:t> 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E8D0DEF0-7106-44DD-9191-720947E7186C}"/>
              </a:ext>
            </a:extLst>
          </p:cNvPr>
          <p:cNvSpPr txBox="1"/>
          <p:nvPr/>
        </p:nvSpPr>
        <p:spPr>
          <a:xfrm>
            <a:off x="3048000" y="3095247"/>
            <a:ext cx="60960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dirty="0"/>
              <a:t>Máximo de 02 slides</a:t>
            </a:r>
          </a:p>
          <a:p>
            <a:pPr algn="ctr"/>
            <a:r>
              <a:rPr lang="pt-BR" dirty="0"/>
              <a:t>Incluir justificativa e objetivo  </a:t>
            </a:r>
          </a:p>
        </p:txBody>
      </p:sp>
    </p:spTree>
    <p:extLst>
      <p:ext uri="{BB962C8B-B14F-4D97-AF65-F5344CB8AC3E}">
        <p14:creationId xmlns:p14="http://schemas.microsoft.com/office/powerpoint/2010/main" val="2635352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Agrupar 3">
            <a:extLst>
              <a:ext uri="{FF2B5EF4-FFF2-40B4-BE49-F238E27FC236}">
                <a16:creationId xmlns:a16="http://schemas.microsoft.com/office/drawing/2014/main" id="{19ECD3AB-EAF8-43CE-8CDD-1098CEBE6F70}"/>
              </a:ext>
            </a:extLst>
          </p:cNvPr>
          <p:cNvGrpSpPr/>
          <p:nvPr/>
        </p:nvGrpSpPr>
        <p:grpSpPr>
          <a:xfrm>
            <a:off x="106017" y="-301545"/>
            <a:ext cx="11979966" cy="7046902"/>
            <a:chOff x="106017" y="-301545"/>
            <a:chExt cx="11979966" cy="7046902"/>
          </a:xfrm>
        </p:grpSpPr>
        <p:pic>
          <p:nvPicPr>
            <p:cNvPr id="5" name="Imagem 4">
              <a:extLst>
                <a:ext uri="{FF2B5EF4-FFF2-40B4-BE49-F238E27FC236}">
                  <a16:creationId xmlns:a16="http://schemas.microsoft.com/office/drawing/2014/main" id="{505BE7C4-5E9C-450C-84DE-076C6C2C240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287" y="-301545"/>
              <a:ext cx="5115339" cy="2398627"/>
            </a:xfrm>
            <a:prstGeom prst="rect">
              <a:avLst/>
            </a:prstGeom>
          </p:spPr>
        </p:pic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id="{96A8A119-DDC0-4CC7-8827-77ACF0735A93}"/>
                </a:ext>
              </a:extLst>
            </p:cNvPr>
            <p:cNvSpPr/>
            <p:nvPr/>
          </p:nvSpPr>
          <p:spPr>
            <a:xfrm>
              <a:off x="106017" y="106017"/>
              <a:ext cx="11953461" cy="6639340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id="{DFBF89DE-BF7E-4161-ADAB-37ECE615667B}"/>
                </a:ext>
              </a:extLst>
            </p:cNvPr>
            <p:cNvSpPr txBox="1"/>
            <p:nvPr/>
          </p:nvSpPr>
          <p:spPr>
            <a:xfrm>
              <a:off x="6970645" y="543826"/>
              <a:ext cx="511533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b="1" dirty="0">
                  <a:solidFill>
                    <a:srgbClr val="FFFDFB"/>
                  </a:solidFill>
                  <a:effectLst/>
                </a:rPr>
                <a:t>“</a:t>
              </a:r>
              <a:r>
                <a:rPr lang="pt-BR" sz="2000" b="1" dirty="0">
                  <a:solidFill>
                    <a:srgbClr val="FE882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Ciência, inovação e o papel da Universidade na produção de conhecimentos”</a:t>
              </a:r>
            </a:p>
          </p:txBody>
        </p:sp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0950025D-1EAD-4E4A-A385-5FDD357477F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096000" y="389938"/>
              <a:ext cx="1296374" cy="1015663"/>
            </a:xfrm>
            <a:prstGeom prst="rect">
              <a:avLst/>
            </a:prstGeom>
          </p:spPr>
        </p:pic>
      </p:grpSp>
      <p:sp>
        <p:nvSpPr>
          <p:cNvPr id="9" name="CaixaDeTexto 8">
            <a:extLst>
              <a:ext uri="{FF2B5EF4-FFF2-40B4-BE49-F238E27FC236}">
                <a16:creationId xmlns:a16="http://schemas.microsoft.com/office/drawing/2014/main" id="{4F4CCD4C-4B6D-4C80-9C4B-8DD53760B210}"/>
              </a:ext>
            </a:extLst>
          </p:cNvPr>
          <p:cNvSpPr txBox="1"/>
          <p:nvPr/>
        </p:nvSpPr>
        <p:spPr>
          <a:xfrm>
            <a:off x="231808" y="1881638"/>
            <a:ext cx="25511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b="1" dirty="0"/>
              <a:t>Material e métodos 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7C3FADF9-2465-4623-960F-84D36483F3F0}"/>
              </a:ext>
            </a:extLst>
          </p:cNvPr>
          <p:cNvSpPr txBox="1"/>
          <p:nvPr/>
        </p:nvSpPr>
        <p:spPr>
          <a:xfrm>
            <a:off x="3048000" y="3095247"/>
            <a:ext cx="60960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dirty="0"/>
              <a:t>Máximo de 03 slides  </a:t>
            </a:r>
          </a:p>
        </p:txBody>
      </p:sp>
    </p:spTree>
    <p:extLst>
      <p:ext uri="{BB962C8B-B14F-4D97-AF65-F5344CB8AC3E}">
        <p14:creationId xmlns:p14="http://schemas.microsoft.com/office/powerpoint/2010/main" val="2834732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Agrupar 3">
            <a:extLst>
              <a:ext uri="{FF2B5EF4-FFF2-40B4-BE49-F238E27FC236}">
                <a16:creationId xmlns:a16="http://schemas.microsoft.com/office/drawing/2014/main" id="{EFA8D917-D48A-40EA-A613-76C7DB94225A}"/>
              </a:ext>
            </a:extLst>
          </p:cNvPr>
          <p:cNvGrpSpPr/>
          <p:nvPr/>
        </p:nvGrpSpPr>
        <p:grpSpPr>
          <a:xfrm>
            <a:off x="106017" y="-301545"/>
            <a:ext cx="11979966" cy="7046902"/>
            <a:chOff x="106017" y="-301545"/>
            <a:chExt cx="11979966" cy="7046902"/>
          </a:xfrm>
        </p:grpSpPr>
        <p:pic>
          <p:nvPicPr>
            <p:cNvPr id="5" name="Imagem 4">
              <a:extLst>
                <a:ext uri="{FF2B5EF4-FFF2-40B4-BE49-F238E27FC236}">
                  <a16:creationId xmlns:a16="http://schemas.microsoft.com/office/drawing/2014/main" id="{7B51FE91-CA23-4543-958F-3DCCCEE548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287" y="-301545"/>
              <a:ext cx="5115339" cy="2398627"/>
            </a:xfrm>
            <a:prstGeom prst="rect">
              <a:avLst/>
            </a:prstGeom>
          </p:spPr>
        </p:pic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id="{5C1831E0-92F4-4658-BC8B-B3A4CE260A73}"/>
                </a:ext>
              </a:extLst>
            </p:cNvPr>
            <p:cNvSpPr/>
            <p:nvPr/>
          </p:nvSpPr>
          <p:spPr>
            <a:xfrm>
              <a:off x="106017" y="106017"/>
              <a:ext cx="11953461" cy="6639340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id="{70EFC677-8711-4346-8D31-237AF6F40B2D}"/>
                </a:ext>
              </a:extLst>
            </p:cNvPr>
            <p:cNvSpPr txBox="1"/>
            <p:nvPr/>
          </p:nvSpPr>
          <p:spPr>
            <a:xfrm>
              <a:off x="6970645" y="543826"/>
              <a:ext cx="511533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b="1" dirty="0">
                  <a:solidFill>
                    <a:srgbClr val="FFFDFB"/>
                  </a:solidFill>
                  <a:effectLst/>
                </a:rPr>
                <a:t>“</a:t>
              </a:r>
              <a:r>
                <a:rPr lang="pt-BR" sz="2000" b="1" dirty="0">
                  <a:solidFill>
                    <a:srgbClr val="FE882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Ciência, inovação e o papel da Universidade na produção de conhecimentos”</a:t>
              </a:r>
            </a:p>
          </p:txBody>
        </p:sp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8DBCB42F-7C36-4C4B-BAA6-B3E95C69E9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096000" y="389938"/>
              <a:ext cx="1296374" cy="1015663"/>
            </a:xfrm>
            <a:prstGeom prst="rect">
              <a:avLst/>
            </a:prstGeom>
          </p:spPr>
        </p:pic>
      </p:grpSp>
      <p:sp>
        <p:nvSpPr>
          <p:cNvPr id="9" name="CaixaDeTexto 8">
            <a:extLst>
              <a:ext uri="{FF2B5EF4-FFF2-40B4-BE49-F238E27FC236}">
                <a16:creationId xmlns:a16="http://schemas.microsoft.com/office/drawing/2014/main" id="{34AD22F6-5FB0-4671-903B-B2AAE6615502}"/>
              </a:ext>
            </a:extLst>
          </p:cNvPr>
          <p:cNvSpPr txBox="1"/>
          <p:nvPr/>
        </p:nvSpPr>
        <p:spPr>
          <a:xfrm>
            <a:off x="198782" y="1881638"/>
            <a:ext cx="29157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b="1" dirty="0"/>
              <a:t>Resultados e discussão 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FCE1F83-76FA-4DAE-9828-614C3CB3D206}"/>
              </a:ext>
            </a:extLst>
          </p:cNvPr>
          <p:cNvSpPr txBox="1"/>
          <p:nvPr/>
        </p:nvSpPr>
        <p:spPr>
          <a:xfrm>
            <a:off x="3048000" y="3095247"/>
            <a:ext cx="60960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dirty="0"/>
              <a:t>Máximo de 3 slides  </a:t>
            </a:r>
          </a:p>
        </p:txBody>
      </p:sp>
    </p:spTree>
    <p:extLst>
      <p:ext uri="{BB962C8B-B14F-4D97-AF65-F5344CB8AC3E}">
        <p14:creationId xmlns:p14="http://schemas.microsoft.com/office/powerpoint/2010/main" val="2763898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Agrupar 3">
            <a:extLst>
              <a:ext uri="{FF2B5EF4-FFF2-40B4-BE49-F238E27FC236}">
                <a16:creationId xmlns:a16="http://schemas.microsoft.com/office/drawing/2014/main" id="{73ABB1B2-1723-4CCB-A147-EE91CAD3C342}"/>
              </a:ext>
            </a:extLst>
          </p:cNvPr>
          <p:cNvGrpSpPr/>
          <p:nvPr/>
        </p:nvGrpSpPr>
        <p:grpSpPr>
          <a:xfrm>
            <a:off x="106017" y="-301545"/>
            <a:ext cx="11979966" cy="7046902"/>
            <a:chOff x="106017" y="-301545"/>
            <a:chExt cx="11979966" cy="7046902"/>
          </a:xfrm>
        </p:grpSpPr>
        <p:pic>
          <p:nvPicPr>
            <p:cNvPr id="5" name="Imagem 4">
              <a:extLst>
                <a:ext uri="{FF2B5EF4-FFF2-40B4-BE49-F238E27FC236}">
                  <a16:creationId xmlns:a16="http://schemas.microsoft.com/office/drawing/2014/main" id="{233CD535-1C84-4B6B-826C-5646011AE7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287" y="-301545"/>
              <a:ext cx="5115339" cy="2398627"/>
            </a:xfrm>
            <a:prstGeom prst="rect">
              <a:avLst/>
            </a:prstGeom>
          </p:spPr>
        </p:pic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id="{9A90C266-C030-4F1B-87C0-ADA069B97A2A}"/>
                </a:ext>
              </a:extLst>
            </p:cNvPr>
            <p:cNvSpPr/>
            <p:nvPr/>
          </p:nvSpPr>
          <p:spPr>
            <a:xfrm>
              <a:off x="106017" y="106017"/>
              <a:ext cx="11953461" cy="6639340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id="{703D4FD0-E2C8-4AF1-8178-11B8B4A025F6}"/>
                </a:ext>
              </a:extLst>
            </p:cNvPr>
            <p:cNvSpPr txBox="1"/>
            <p:nvPr/>
          </p:nvSpPr>
          <p:spPr>
            <a:xfrm>
              <a:off x="6970645" y="543826"/>
              <a:ext cx="511533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b="1" dirty="0">
                  <a:solidFill>
                    <a:srgbClr val="FFFDFB"/>
                  </a:solidFill>
                  <a:effectLst/>
                </a:rPr>
                <a:t>“</a:t>
              </a:r>
              <a:r>
                <a:rPr lang="pt-BR" sz="2000" b="1" dirty="0">
                  <a:solidFill>
                    <a:srgbClr val="FE882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Ciência, inovação e o papel da Universidade na produção de conhecimentos”</a:t>
              </a:r>
            </a:p>
          </p:txBody>
        </p:sp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28C9E5D5-007C-4694-ABBE-C1E42480FD2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096000" y="389938"/>
              <a:ext cx="1296374" cy="1015663"/>
            </a:xfrm>
            <a:prstGeom prst="rect">
              <a:avLst/>
            </a:prstGeom>
          </p:spPr>
        </p:pic>
      </p:grpSp>
      <p:sp>
        <p:nvSpPr>
          <p:cNvPr id="9" name="CaixaDeTexto 8">
            <a:extLst>
              <a:ext uri="{FF2B5EF4-FFF2-40B4-BE49-F238E27FC236}">
                <a16:creationId xmlns:a16="http://schemas.microsoft.com/office/drawing/2014/main" id="{3984E458-F266-474D-84F3-58988459DC91}"/>
              </a:ext>
            </a:extLst>
          </p:cNvPr>
          <p:cNvSpPr txBox="1"/>
          <p:nvPr/>
        </p:nvSpPr>
        <p:spPr>
          <a:xfrm>
            <a:off x="318052" y="1881638"/>
            <a:ext cx="14318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b="1" dirty="0"/>
              <a:t>Conclusão</a:t>
            </a:r>
            <a:r>
              <a:rPr lang="pt-BR" dirty="0"/>
              <a:t> 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93C32F46-4BC3-4740-AD8B-C3CFD5A9564E}"/>
              </a:ext>
            </a:extLst>
          </p:cNvPr>
          <p:cNvSpPr txBox="1"/>
          <p:nvPr/>
        </p:nvSpPr>
        <p:spPr>
          <a:xfrm>
            <a:off x="3048000" y="3095247"/>
            <a:ext cx="60960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dirty="0"/>
              <a:t>Máximo de 01 slides  </a:t>
            </a:r>
          </a:p>
        </p:txBody>
      </p:sp>
    </p:spTree>
    <p:extLst>
      <p:ext uri="{BB962C8B-B14F-4D97-AF65-F5344CB8AC3E}">
        <p14:creationId xmlns:p14="http://schemas.microsoft.com/office/powerpoint/2010/main" val="2509781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Agrupar 3">
            <a:extLst>
              <a:ext uri="{FF2B5EF4-FFF2-40B4-BE49-F238E27FC236}">
                <a16:creationId xmlns:a16="http://schemas.microsoft.com/office/drawing/2014/main" id="{A9C53A36-D405-4C84-87CF-E120726B4A22}"/>
              </a:ext>
            </a:extLst>
          </p:cNvPr>
          <p:cNvGrpSpPr/>
          <p:nvPr/>
        </p:nvGrpSpPr>
        <p:grpSpPr>
          <a:xfrm>
            <a:off x="106017" y="-301545"/>
            <a:ext cx="11979966" cy="7046902"/>
            <a:chOff x="106017" y="-301545"/>
            <a:chExt cx="11979966" cy="7046902"/>
          </a:xfrm>
        </p:grpSpPr>
        <p:pic>
          <p:nvPicPr>
            <p:cNvPr id="5" name="Imagem 4">
              <a:extLst>
                <a:ext uri="{FF2B5EF4-FFF2-40B4-BE49-F238E27FC236}">
                  <a16:creationId xmlns:a16="http://schemas.microsoft.com/office/drawing/2014/main" id="{943EA51E-B0E3-492C-AC16-B7DAEB39931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287" y="-301545"/>
              <a:ext cx="5115339" cy="2398627"/>
            </a:xfrm>
            <a:prstGeom prst="rect">
              <a:avLst/>
            </a:prstGeom>
          </p:spPr>
        </p:pic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id="{8A986B50-1EDD-497A-A21E-3B7D137210B5}"/>
                </a:ext>
              </a:extLst>
            </p:cNvPr>
            <p:cNvSpPr/>
            <p:nvPr/>
          </p:nvSpPr>
          <p:spPr>
            <a:xfrm>
              <a:off x="106017" y="106017"/>
              <a:ext cx="11953461" cy="6639340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id="{A224C28D-0713-4D61-957D-EEBF50DD2D15}"/>
                </a:ext>
              </a:extLst>
            </p:cNvPr>
            <p:cNvSpPr txBox="1"/>
            <p:nvPr/>
          </p:nvSpPr>
          <p:spPr>
            <a:xfrm>
              <a:off x="6970645" y="543826"/>
              <a:ext cx="511533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b="1" dirty="0">
                  <a:solidFill>
                    <a:srgbClr val="FFFDFB"/>
                  </a:solidFill>
                  <a:effectLst/>
                </a:rPr>
                <a:t>“</a:t>
              </a:r>
              <a:r>
                <a:rPr lang="pt-BR" sz="2000" b="1" dirty="0">
                  <a:solidFill>
                    <a:srgbClr val="FE882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Ciência, inovação e o papel da Universidade na produção de conhecimentos”</a:t>
              </a:r>
            </a:p>
          </p:txBody>
        </p:sp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5D3AE1CF-F600-4514-A520-B0CCD6203B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096000" y="389938"/>
              <a:ext cx="1296374" cy="1015663"/>
            </a:xfrm>
            <a:prstGeom prst="rect">
              <a:avLst/>
            </a:prstGeom>
          </p:spPr>
        </p:pic>
      </p:grpSp>
      <p:sp>
        <p:nvSpPr>
          <p:cNvPr id="9" name="CaixaDeTexto 8">
            <a:extLst>
              <a:ext uri="{FF2B5EF4-FFF2-40B4-BE49-F238E27FC236}">
                <a16:creationId xmlns:a16="http://schemas.microsoft.com/office/drawing/2014/main" id="{A2FB6130-F105-464E-9E81-A6AEAF4BEC6A}"/>
              </a:ext>
            </a:extLst>
          </p:cNvPr>
          <p:cNvSpPr txBox="1"/>
          <p:nvPr/>
        </p:nvSpPr>
        <p:spPr>
          <a:xfrm>
            <a:off x="198782" y="1881638"/>
            <a:ext cx="21479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b="1" dirty="0"/>
              <a:t>Agradecimentos 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3D88AC69-A181-4D5A-BCD9-1BAB58AF026B}"/>
              </a:ext>
            </a:extLst>
          </p:cNvPr>
          <p:cNvSpPr txBox="1"/>
          <p:nvPr/>
        </p:nvSpPr>
        <p:spPr>
          <a:xfrm>
            <a:off x="3048000" y="3095247"/>
            <a:ext cx="60960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dirty="0"/>
              <a:t>Máximo de 01 slides </a:t>
            </a:r>
          </a:p>
          <a:p>
            <a:pPr algn="ctr"/>
            <a:r>
              <a:rPr lang="pt-BR" dirty="0"/>
              <a:t>Slide opcional  </a:t>
            </a:r>
          </a:p>
        </p:txBody>
      </p:sp>
    </p:spTree>
    <p:extLst>
      <p:ext uri="{BB962C8B-B14F-4D97-AF65-F5344CB8AC3E}">
        <p14:creationId xmlns:p14="http://schemas.microsoft.com/office/powerpoint/2010/main" val="3381613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Agrupar 3">
            <a:extLst>
              <a:ext uri="{FF2B5EF4-FFF2-40B4-BE49-F238E27FC236}">
                <a16:creationId xmlns:a16="http://schemas.microsoft.com/office/drawing/2014/main" id="{26ED25ED-0E1B-445D-8FEC-0A14815B490F}"/>
              </a:ext>
            </a:extLst>
          </p:cNvPr>
          <p:cNvGrpSpPr/>
          <p:nvPr/>
        </p:nvGrpSpPr>
        <p:grpSpPr>
          <a:xfrm>
            <a:off x="106017" y="-301545"/>
            <a:ext cx="11979966" cy="7046902"/>
            <a:chOff x="106017" y="-301545"/>
            <a:chExt cx="11979966" cy="7046902"/>
          </a:xfrm>
        </p:grpSpPr>
        <p:pic>
          <p:nvPicPr>
            <p:cNvPr id="5" name="Imagem 4">
              <a:extLst>
                <a:ext uri="{FF2B5EF4-FFF2-40B4-BE49-F238E27FC236}">
                  <a16:creationId xmlns:a16="http://schemas.microsoft.com/office/drawing/2014/main" id="{B6B25B7B-C0D3-4735-ACC2-0624290025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287" y="-301545"/>
              <a:ext cx="5115339" cy="2398627"/>
            </a:xfrm>
            <a:prstGeom prst="rect">
              <a:avLst/>
            </a:prstGeom>
          </p:spPr>
        </p:pic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id="{33E9F1CF-B3E5-43C6-9B8F-6EAA219ABF5C}"/>
                </a:ext>
              </a:extLst>
            </p:cNvPr>
            <p:cNvSpPr/>
            <p:nvPr/>
          </p:nvSpPr>
          <p:spPr>
            <a:xfrm>
              <a:off x="106017" y="106017"/>
              <a:ext cx="11953461" cy="6639340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id="{A91E8351-D14D-4E23-8883-B9D6D5F505A6}"/>
                </a:ext>
              </a:extLst>
            </p:cNvPr>
            <p:cNvSpPr txBox="1"/>
            <p:nvPr/>
          </p:nvSpPr>
          <p:spPr>
            <a:xfrm>
              <a:off x="6970645" y="543826"/>
              <a:ext cx="511533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b="1" dirty="0">
                  <a:solidFill>
                    <a:srgbClr val="FFFDFB"/>
                  </a:solidFill>
                  <a:effectLst/>
                </a:rPr>
                <a:t>“</a:t>
              </a:r>
              <a:r>
                <a:rPr lang="pt-BR" sz="2000" b="1" dirty="0">
                  <a:solidFill>
                    <a:srgbClr val="FE882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Ciência, inovação e o papel da Universidade na produção de conhecimentos”</a:t>
              </a:r>
            </a:p>
          </p:txBody>
        </p:sp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8BB0CD8A-100F-48E2-9168-449879CBEA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096000" y="389938"/>
              <a:ext cx="1296374" cy="1015663"/>
            </a:xfrm>
            <a:prstGeom prst="rect">
              <a:avLst/>
            </a:prstGeom>
          </p:spPr>
        </p:pic>
      </p:grpSp>
      <p:sp>
        <p:nvSpPr>
          <p:cNvPr id="9" name="CaixaDeTexto 8">
            <a:extLst>
              <a:ext uri="{FF2B5EF4-FFF2-40B4-BE49-F238E27FC236}">
                <a16:creationId xmlns:a16="http://schemas.microsoft.com/office/drawing/2014/main" id="{E74391D7-426A-4860-A9CC-57EB6C8A229D}"/>
              </a:ext>
            </a:extLst>
          </p:cNvPr>
          <p:cNvSpPr txBox="1"/>
          <p:nvPr/>
        </p:nvSpPr>
        <p:spPr>
          <a:xfrm>
            <a:off x="4784036" y="1881638"/>
            <a:ext cx="160191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b="1" dirty="0"/>
              <a:t>Referências 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44818E79-3367-4EAF-A54F-581825725F1C}"/>
              </a:ext>
            </a:extLst>
          </p:cNvPr>
          <p:cNvSpPr txBox="1"/>
          <p:nvPr/>
        </p:nvSpPr>
        <p:spPr>
          <a:xfrm>
            <a:off x="3048000" y="3095247"/>
            <a:ext cx="60960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dirty="0"/>
              <a:t>Máximo de 01 slides </a:t>
            </a:r>
          </a:p>
          <a:p>
            <a:pPr algn="ctr"/>
            <a:r>
              <a:rPr lang="pt-BR" dirty="0"/>
              <a:t>Colocar as principais referências utilizadas na apresentação   </a:t>
            </a:r>
          </a:p>
        </p:txBody>
      </p:sp>
    </p:spTree>
    <p:extLst>
      <p:ext uri="{BB962C8B-B14F-4D97-AF65-F5344CB8AC3E}">
        <p14:creationId xmlns:p14="http://schemas.microsoft.com/office/powerpoint/2010/main" val="26091172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214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User</cp:lastModifiedBy>
  <cp:revision>1</cp:revision>
  <dcterms:created xsi:type="dcterms:W3CDTF">2023-09-04T00:07:01Z</dcterms:created>
  <dcterms:modified xsi:type="dcterms:W3CDTF">2023-09-04T01:00:38Z</dcterms:modified>
</cp:coreProperties>
</file>